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techdorstroy.narod.ru/paragraph_22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571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687941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kk-KZ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троительство земляного полотна</a:t>
            </a:r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73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9037" y="1086209"/>
            <a:ext cx="8784976" cy="52231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возведении земляного полотна проводятся следующие работы: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подготовительные;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основные по возведению насыпи и разработке выемок;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отделочные.</a:t>
            </a:r>
          </a:p>
          <a:p>
            <a:pPr marL="0" indent="0"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Подготовительные работы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предусматривают проведение следующих видов работ:</a:t>
            </a:r>
          </a:p>
          <a:p>
            <a:pPr lvl="0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восстановление трассы, отвод и закрепление земель на постоянное и временное пользование;</a:t>
            </a:r>
          </a:p>
          <a:p>
            <a:pPr lvl="0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расчистка полосы отвода;</a:t>
            </a:r>
          </a:p>
          <a:p>
            <a:pPr lvl="0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разбивочные работы;</a:t>
            </a:r>
          </a:p>
          <a:p>
            <a:pPr lvl="0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водоотводных канав.</a:t>
            </a:r>
          </a:p>
          <a:p>
            <a:pPr marL="0" indent="0"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работы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непосредственная разработка выемок и отсыпка насыпей. При выполнении этих работ осуществляются такие процессы, как рыхление и копание грунта, его транспортирование в места отсыпки, распределение и уплотнение.</a:t>
            </a:r>
          </a:p>
          <a:p>
            <a:pPr marL="0" indent="0"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Отделочные работы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заключаются в планировке поверхности земляного полотна, укреплении от размыва водой канав и откосов насыпей и выемок, восстановлении растительного слоя на землях, отводившихся во временное пользование.</a:t>
            </a: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8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85010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ВОССТАНОВЛЕНИЕ И ЗАКРЕПЛЕНИЕ ТРАССЫ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mhtml:file://D:\раб%20стол%202011\книги\пособие%20дорожника\Пособие%20«Справочник%20дорожного%20мастера.%20Строительство,%20эксплуатация%20и%20ремонт%20автомобильных%20дорог.%20Учебно-практическое%20пособие».mht!x144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052736"/>
            <a:ext cx="6984598" cy="403244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187624" y="5229200"/>
            <a:ext cx="76328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- на прямом участке; б - на кривой;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1 - выносной столбик с отметкой; 2 - выносные колья; 3 - граница полосы отвода; 4 - ось дороги; 5 - пикеты; В - ширина полосы отвода; НК - начало кривой; КК - конец кривой; ВУ - вершина угла; Т - тангенс кривой; R - радиус кривой; К - касательная к кривой</a:t>
            </a:r>
          </a:p>
        </p:txBody>
      </p:sp>
    </p:spTree>
    <p:extLst>
      <p:ext uri="{BB962C8B-B14F-4D97-AF65-F5344CB8AC3E}">
        <p14:creationId xmlns:p14="http://schemas.microsoft.com/office/powerpoint/2010/main" val="136865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723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8229600" cy="648072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РАСЧИСТКА И ПОДГОТОВКА ПОЛОСЫ ОТВОДА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://techdorstroy.narod.ru/images/p016_1_02.png">
            <a:hlinkClick r:id="rId3" tooltip="&quot;а - при малой ширине полосы; б - при большой ширине и толщине срезаемого слоя; p - валики растительного грунта; 1,2,3... - последовательность срезания грунта; n - толщина срезаемого слоя; B - ширина дорожной полосы; m - расстояние от валика растительного слоя до границы удаленной почвы&quot;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0"/>
            <a:ext cx="8064896" cy="54452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804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45340" y="718374"/>
            <a:ext cx="46723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РАЗБИВКА ЗЕМЛЯНОГО ПОЛОТНА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68" y="1268760"/>
            <a:ext cx="8488113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941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95525" y="590212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ПРИСПОСОБЛЕНИЯ ДЛЯ РАЗБИВКИ ЗЕМЛЯНОГО ПОЛОТНА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Пособие%20«Справочник%20дорожного%20мастер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1184573"/>
            <a:ext cx="6238590" cy="227544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2356599" y="3460358"/>
            <a:ext cx="43136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- комплект визирок; б - откосное лекало</a:t>
            </a:r>
          </a:p>
        </p:txBody>
      </p:sp>
      <p:pic>
        <p:nvPicPr>
          <p:cNvPr id="8" name="Рисунок 7" descr="Пособие%20«Справочник%20дорожного%20мастера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7" y="4014356"/>
            <a:ext cx="5760640" cy="193492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2023928" y="5957377"/>
            <a:ext cx="57289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высотной разбивки насыпи с помощью визирок</a:t>
            </a:r>
          </a:p>
        </p:txBody>
      </p:sp>
    </p:spTree>
    <p:extLst>
      <p:ext uri="{BB962C8B-B14F-4D97-AF65-F5344CB8AC3E}">
        <p14:creationId xmlns:p14="http://schemas.microsoft.com/office/powerpoint/2010/main" val="33558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52</Words>
  <Application>Microsoft Office PowerPoint</Application>
  <PresentationFormat>Экран (4:3)</PresentationFormat>
  <Paragraphs>16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Cтроительство земляного полотна </vt:lpstr>
      <vt:lpstr>Презентация PowerPoint</vt:lpstr>
      <vt:lpstr>ВОССТАНОВЛЕНИЕ И ЗАКРЕПЛЕНИЕ ТРАССЫ</vt:lpstr>
      <vt:lpstr>РАСЧИСТКА И ПОДГОТОВКА ПОЛОСЫ ОТВОДА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tokenovm</dc:creator>
  <cp:lastModifiedBy>tokenovm</cp:lastModifiedBy>
  <cp:revision>6</cp:revision>
  <dcterms:created xsi:type="dcterms:W3CDTF">2015-05-23T13:09:27Z</dcterms:created>
  <dcterms:modified xsi:type="dcterms:W3CDTF">2015-05-24T11:58:53Z</dcterms:modified>
</cp:coreProperties>
</file>